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sldIdLst>
    <p:sldId id="287" r:id="rId2"/>
    <p:sldId id="288" r:id="rId3"/>
    <p:sldId id="28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EF7C00"/>
    <a:srgbClr val="B30838"/>
    <a:srgbClr val="D9531E"/>
    <a:srgbClr val="D9D3A4"/>
    <a:srgbClr val="C0AE00"/>
    <a:srgbClr val="BBB0A3"/>
    <a:srgbClr val="82CEC1"/>
    <a:srgbClr val="310000"/>
    <a:srgbClr val="4964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51" autoAdjust="0"/>
    <p:restoredTop sz="96163" autoAdjust="0"/>
  </p:normalViewPr>
  <p:slideViewPr>
    <p:cSldViewPr snapToGrid="0">
      <p:cViewPr varScale="1">
        <p:scale>
          <a:sx n="112" d="100"/>
          <a:sy n="112" d="100"/>
        </p:scale>
        <p:origin x="1008" y="102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1B7BB-4DF9-4D00-9A2D-AA1E54F18E25}" type="datetimeFigureOut">
              <a:rPr lang="en-GB" smtClean="0"/>
              <a:t>24/05/2016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52A4D-F3BE-43EA-831D-530A72AF03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469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EC14-8D6A-4E18-85F0-AF85E259AB84}" type="datetimeFigureOut">
              <a:rPr lang="en-GB" smtClean="0"/>
              <a:t>24/05/2016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C2B6-D3BF-4610-83E6-DBD530EDD5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905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EC14-8D6A-4E18-85F0-AF85E259AB84}" type="datetimeFigureOut">
              <a:rPr lang="en-GB" smtClean="0"/>
              <a:t>24/05/2016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C2B6-D3BF-4610-83E6-DBD530EDD5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507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EC14-8D6A-4E18-85F0-AF85E259AB84}" type="datetimeFigureOut">
              <a:rPr lang="en-GB" smtClean="0"/>
              <a:t>24/05/2016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C2B6-D3BF-4610-83E6-DBD530EDD5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01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EC14-8D6A-4E18-85F0-AF85E259AB84}" type="datetimeFigureOut">
              <a:rPr lang="en-GB" smtClean="0"/>
              <a:t>24/05/2016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C2B6-D3BF-4610-83E6-DBD530EDD5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5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EC14-8D6A-4E18-85F0-AF85E259AB84}" type="datetimeFigureOut">
              <a:rPr lang="en-GB" smtClean="0"/>
              <a:t>24/05/2016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C2B6-D3BF-4610-83E6-DBD530EDD5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41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EC14-8D6A-4E18-85F0-AF85E259AB84}" type="datetimeFigureOut">
              <a:rPr lang="en-GB" smtClean="0"/>
              <a:t>24/05/2016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C2B6-D3BF-4610-83E6-DBD530EDD5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16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EC14-8D6A-4E18-85F0-AF85E259AB84}" type="datetimeFigureOut">
              <a:rPr lang="en-GB" smtClean="0"/>
              <a:t>24/05/2016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C2B6-D3BF-4610-83E6-DBD530EDD5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70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EC14-8D6A-4E18-85F0-AF85E259AB84}" type="datetimeFigureOut">
              <a:rPr lang="en-GB" smtClean="0"/>
              <a:t>24/05/2016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C2B6-D3BF-4610-83E6-DBD530EDD5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02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EC14-8D6A-4E18-85F0-AF85E259AB84}" type="datetimeFigureOut">
              <a:rPr lang="en-GB" smtClean="0"/>
              <a:t>24/05/2016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C2B6-D3BF-4610-83E6-DBD530EDD5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02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EC14-8D6A-4E18-85F0-AF85E259AB84}" type="datetimeFigureOut">
              <a:rPr lang="en-GB" smtClean="0"/>
              <a:t>24/05/2016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C2B6-D3BF-4610-83E6-DBD530EDD5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36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EC14-8D6A-4E18-85F0-AF85E259AB84}" type="datetimeFigureOut">
              <a:rPr lang="en-GB" smtClean="0"/>
              <a:t>24/05/2016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C2B6-D3BF-4610-83E6-DBD530EDD5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593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EEC14-8D6A-4E18-85F0-AF85E259AB84}" type="datetimeFigureOut">
              <a:rPr lang="en-GB" smtClean="0"/>
              <a:t>24/05/2016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EC2B6-D3BF-4610-83E6-DBD530EDD5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021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3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9526" y="6162675"/>
            <a:ext cx="9153525" cy="695325"/>
            <a:chOff x="-9526" y="6162675"/>
            <a:chExt cx="9153525" cy="695325"/>
          </a:xfrm>
        </p:grpSpPr>
        <p:sp>
          <p:nvSpPr>
            <p:cNvPr id="7" name="Rectangle 6"/>
            <p:cNvSpPr/>
            <p:nvPr/>
          </p:nvSpPr>
          <p:spPr>
            <a:xfrm>
              <a:off x="-9526" y="6162675"/>
              <a:ext cx="9153525" cy="6953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91375" y="6244846"/>
              <a:ext cx="1866900" cy="575054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152" y="559393"/>
            <a:ext cx="8539696" cy="4896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2152" y="4870618"/>
            <a:ext cx="4685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Mini, Age </a:t>
            </a:r>
            <a:r>
              <a:rPr lang="en-GB" sz="3200" b="1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944269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2CE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9526" y="6162675"/>
            <a:ext cx="9153525" cy="695325"/>
            <a:chOff x="-9526" y="6162675"/>
            <a:chExt cx="9153525" cy="695325"/>
          </a:xfrm>
        </p:grpSpPr>
        <p:sp>
          <p:nvSpPr>
            <p:cNvPr id="7" name="Rectangle 6"/>
            <p:cNvSpPr/>
            <p:nvPr/>
          </p:nvSpPr>
          <p:spPr>
            <a:xfrm>
              <a:off x="-9526" y="6162675"/>
              <a:ext cx="9153525" cy="6953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91375" y="6244846"/>
              <a:ext cx="1866900" cy="575054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00" y="565213"/>
            <a:ext cx="8730000" cy="495773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1346" y="4946818"/>
            <a:ext cx="4685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err="1" smtClean="0"/>
              <a:t>Ansruta</a:t>
            </a:r>
            <a:r>
              <a:rPr lang="en-GB" sz="3200" b="1" dirty="0" smtClean="0"/>
              <a:t>, Age 9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76475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AE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9526" y="6162675"/>
            <a:ext cx="9153525" cy="695325"/>
            <a:chOff x="-9526" y="6162675"/>
            <a:chExt cx="9153525" cy="695325"/>
          </a:xfrm>
        </p:grpSpPr>
        <p:sp>
          <p:nvSpPr>
            <p:cNvPr id="7" name="Rectangle 6"/>
            <p:cNvSpPr/>
            <p:nvPr/>
          </p:nvSpPr>
          <p:spPr>
            <a:xfrm>
              <a:off x="-9526" y="6162675"/>
              <a:ext cx="9153525" cy="6953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91375" y="6244846"/>
              <a:ext cx="1866900" cy="575054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00" y="558853"/>
            <a:ext cx="8730000" cy="49419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1346" y="4927768"/>
            <a:ext cx="4685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Isabella, Age 9</a:t>
            </a:r>
          </a:p>
        </p:txBody>
      </p:sp>
    </p:spTree>
    <p:extLst>
      <p:ext uri="{BB962C8B-B14F-4D97-AF65-F5344CB8AC3E}">
        <p14:creationId xmlns:p14="http://schemas.microsoft.com/office/powerpoint/2010/main" val="269901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586</TotalTime>
  <Words>12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Hill</dc:creator>
  <cp:lastModifiedBy>Johanne Thomas</cp:lastModifiedBy>
  <cp:revision>51</cp:revision>
  <dcterms:created xsi:type="dcterms:W3CDTF">2015-10-26T14:27:09Z</dcterms:created>
  <dcterms:modified xsi:type="dcterms:W3CDTF">2016-05-24T11:57:52Z</dcterms:modified>
</cp:coreProperties>
</file>